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518" y="265361"/>
            <a:ext cx="8689976" cy="2509213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ОБЩЕЕ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ЗЕМЛЕВЕДЕНИЕ</a:t>
            </a:r>
            <a:r>
              <a:rPr lang="ru-RU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083" y="3133164"/>
            <a:ext cx="8689976" cy="137159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000" b="1" dirty="0"/>
              <a:t>Тема </a:t>
            </a:r>
            <a:r>
              <a:rPr lang="ru-RU" sz="4000" b="1" dirty="0" smtClean="0"/>
              <a:t>6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/>
              <a:t>Гидросфера </a:t>
            </a:r>
            <a:r>
              <a:rPr lang="ru-RU" sz="4000" b="1" dirty="0"/>
              <a:t>Земли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960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281" y="346520"/>
            <a:ext cx="11645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Гидросфера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сплошная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оболочка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Земли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содержащая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всех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агрегатных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состояниях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пределах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Мирового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океана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криосферы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оболочка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Земли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характеризующаяся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твердой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фазе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литосферы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принимающая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непосредственное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планетарном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круговороте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влаги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Rectangle 60"/>
          <p:cNvSpPr>
            <a:spLocks noChangeArrowheads="1"/>
          </p:cNvSpPr>
          <p:nvPr/>
        </p:nvSpPr>
        <p:spPr bwMode="auto">
          <a:xfrm>
            <a:off x="1214717" y="18870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95" y="1471556"/>
            <a:ext cx="6701116" cy="50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6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12" y="284629"/>
            <a:ext cx="6566087" cy="393433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146243"/>
              </p:ext>
            </p:extLst>
          </p:nvPr>
        </p:nvGraphicFramePr>
        <p:xfrm>
          <a:off x="1945342" y="4588297"/>
          <a:ext cx="7799294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300"/>
                <a:gridCol w="1467748"/>
                <a:gridCol w="1304186"/>
                <a:gridCol w="1445366"/>
                <a:gridCol w="155469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Океан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Площадь,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млн. км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от общей площади МО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глубина, 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Максимальная 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глубина, 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Мировой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361,26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11 022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Тихий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178,68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49,5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3976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11 022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Атлантический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91,66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25,4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3597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9219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Индийский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76,17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21,1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3711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7455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Северный </a:t>
                      </a:r>
                      <a:endParaRPr lang="en-US" sz="2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Ледовитый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14,75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4,1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5527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72989" y="421896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морфометрические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Мирового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океана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его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частей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41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85" y="310403"/>
            <a:ext cx="9084816" cy="58483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43210" y="6166037"/>
            <a:ext cx="497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Схема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поверхностных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Мирового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океана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0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7" y="557155"/>
            <a:ext cx="5817126" cy="61044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2035" y="187823"/>
            <a:ext cx="1132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Река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естественный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водный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поток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длительное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время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протекающий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ложе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русле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73203" y="926487"/>
            <a:ext cx="50408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Питанием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рек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поступление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русла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питании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принимают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дождевые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талые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снеговые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едниковые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подземные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воды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74" y="3881142"/>
            <a:ext cx="3421412" cy="27645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34567" y="26808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олебания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уровня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воды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реке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оловодье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аводок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межень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9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59" y="853888"/>
            <a:ext cx="7620000" cy="5715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4118" y="113427"/>
            <a:ext cx="11152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Озера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внутренние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водоемы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суши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стоячей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мало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проточной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водой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сообщающиеся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океаном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особыми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условиями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жизни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специфическими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организмами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5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505" y="277923"/>
            <a:ext cx="11421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Подземные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верхней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части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литосферы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включающие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парообразном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жидком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твердом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химически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связанном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" y="1263393"/>
            <a:ext cx="6106646" cy="45732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63" y="2230251"/>
            <a:ext cx="3661931" cy="33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0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034" y="242971"/>
            <a:ext cx="8745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Болота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участки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земной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поверхности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избыточно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увлажненные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пресной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соленой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водой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характеризующиеся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затрудненным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обменом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газов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накоплением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мертвого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растительного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переходящего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дальнейшем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торф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97" y="1373094"/>
            <a:ext cx="4076700" cy="5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47" y="2476586"/>
            <a:ext cx="5616388" cy="162681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28447" y="5413687"/>
            <a:ext cx="64451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Заболоченные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земли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избыточно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увлажненные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участки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поверхности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с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маломощным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менее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0,3 м)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слоем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торфа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278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823" y="398947"/>
            <a:ext cx="9027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Ледники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движущиеся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многолетние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толщи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льда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возникшие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суше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накопления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постепенного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преобразования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твердых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атмосферных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осадков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9" y="1264024"/>
            <a:ext cx="6947648" cy="52107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42" y="2057400"/>
            <a:ext cx="4285130" cy="32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8926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D1C6F00-EE3F-4875-AD45-60338B80051E}"/>
</file>

<file path=customXml/itemProps2.xml><?xml version="1.0" encoding="utf-8"?>
<ds:datastoreItem xmlns:ds="http://schemas.openxmlformats.org/officeDocument/2006/customXml" ds:itemID="{ADBCF855-0D29-419C-AECB-33A75CFC0EE1}"/>
</file>

<file path=customXml/itemProps3.xml><?xml version="1.0" encoding="utf-8"?>
<ds:datastoreItem xmlns:ds="http://schemas.openxmlformats.org/officeDocument/2006/customXml" ds:itemID="{25CD1EA6-B086-47D8-9828-E057914A7833}"/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56</TotalTime>
  <Words>262</Words>
  <Application>Microsoft Office PowerPoint</Application>
  <PresentationFormat>Широкоэкранный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Tw Cen MT</vt:lpstr>
      <vt:lpstr>Капля</vt:lpstr>
      <vt:lpstr>ОБЩЕЕ ЗЕМЛЕВЕДЕНИЕ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ЗЕМЛЕВЕДЕНИЕ (курс лекций)</dc:title>
  <dc:creator>Seasalt</dc:creator>
  <cp:lastModifiedBy>Seasalt</cp:lastModifiedBy>
  <cp:revision>8</cp:revision>
  <dcterms:created xsi:type="dcterms:W3CDTF">2013-12-05T16:12:33Z</dcterms:created>
  <dcterms:modified xsi:type="dcterms:W3CDTF">2013-12-17T07:16:44Z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